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Arial Narrow" panose="020B0606020202030204" pitchFamily="34" charset="0"/>
      <p:regular r:id="rId19"/>
      <p:bold r:id="rId20"/>
      <p:italic r:id="rId21"/>
      <p:boldItalic r:id="rId22"/>
    </p:embeddedFont>
    <p:embeddedFont>
      <p:font typeface="Open Sans Light" panose="020B030603050402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iDWeZ/sBWYk+g4US60HtPJiWDbW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-Costa Asare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89CF907-C0C4-46B6-ABF4-56A05E0CDC88}">
  <a:tblStyle styleId="{589CF907-C0C4-46B6-ABF4-56A05E0CDC8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3-20T10:27:34.283" idx="1">
    <p:pos x="503" y="747"/>
    <p:text>I recommend this reference be taken a second look, looking at the content of the session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giWz9R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94fb2aa2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g394fb2aa222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g394fb2aa2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34" name="Google Shape;34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1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hyperlink" Target="https://mirrors.cicku.me/cran/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hyperlink" Target="https://geospatialworld.net/prime/know-about-geospatial/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0.png"/><Relationship Id="rId5" Type="http://schemas.openxmlformats.org/officeDocument/2006/relationships/image" Target="../media/image21.png"/><Relationship Id="rId10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hyperlink" Target="https://qgis.org/download/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5	Introduction to R and QGIS</a:t>
            </a:r>
            <a:endParaRPr/>
          </a:p>
          <a:p>
            <a:pPr marL="514350" marR="0" lvl="0" indent="-51435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lphaLcParenR"/>
            </a:pP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Introduction to Spatial Software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0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8" name="Google Shape;268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71" name="Google Shape;271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0"/>
          <p:cNvSpPr txBox="1"/>
          <p:nvPr/>
        </p:nvSpPr>
        <p:spPr>
          <a:xfrm>
            <a:off x="1077686" y="1537305"/>
            <a:ext cx="6214500" cy="41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R?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statistical computing language with powerful spatial analysis libraries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https://www.r-project.org/</a:t>
            </a:r>
            <a:endParaRPr/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Use R for geospatial analysis?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Handles large datasets and advanced spatial modeling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Open-source and integrates with QGIS and other GIS tools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3" name="Google Shape;273;p10" descr="Ein Bild, das Grafiken, Symbol, Grafikdesign, Schrif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1794" y="2334797"/>
            <a:ext cx="2563800" cy="2010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1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 - Installing R</a:t>
            </a:r>
            <a:endParaRPr/>
          </a:p>
        </p:txBody>
      </p:sp>
      <p:pic>
        <p:nvPicPr>
          <p:cNvPr id="280" name="Google Shape;280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83" name="Google Shape;283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1"/>
          <p:cNvSpPr txBox="1"/>
          <p:nvPr/>
        </p:nvSpPr>
        <p:spPr>
          <a:xfrm>
            <a:off x="1053496" y="1113972"/>
            <a:ext cx="621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Visit: </a:t>
            </a:r>
            <a:r>
              <a:rPr lang="de-DE" sz="24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https://mirrors.cicku.me/cran/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the Version suitable for your system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85" name="Google Shape;285;p11" descr="Ein Bild, das Text, Screenshot, Display, Schrift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36952" y="2603149"/>
            <a:ext cx="10728476" cy="2564893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1"/>
          <p:cNvSpPr/>
          <p:nvPr/>
        </p:nvSpPr>
        <p:spPr>
          <a:xfrm>
            <a:off x="1548106" y="3889829"/>
            <a:ext cx="4747672" cy="88261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94fb2aa222_0_0"/>
          <p:cNvSpPr txBox="1"/>
          <p:nvPr/>
        </p:nvSpPr>
        <p:spPr>
          <a:xfrm>
            <a:off x="2174225" y="-26306"/>
            <a:ext cx="78066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 - Installing RStudio</a:t>
            </a:r>
            <a:endParaRPr/>
          </a:p>
        </p:txBody>
      </p:sp>
      <p:pic>
        <p:nvPicPr>
          <p:cNvPr id="293" name="Google Shape;293;g394fb2aa222_0_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g394fb2aa222_0_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g394fb2aa222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296" name="Google Shape;296;g394fb2aa222_0_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g394fb2aa222_0_0"/>
          <p:cNvSpPr txBox="1"/>
          <p:nvPr/>
        </p:nvSpPr>
        <p:spPr>
          <a:xfrm>
            <a:off x="1053496" y="1113972"/>
            <a:ext cx="621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Visit: https://posit.co/download/rstudio-desktop/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the Version suitable for your system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98" name="Google Shape;298;g394fb2aa222_0_0" title="Screenshot 2025-10-20 09162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3501" y="2084425"/>
            <a:ext cx="10191473" cy="419004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394fb2aa222_0_0"/>
          <p:cNvSpPr/>
          <p:nvPr/>
        </p:nvSpPr>
        <p:spPr>
          <a:xfrm>
            <a:off x="6030226" y="3496376"/>
            <a:ext cx="4081500" cy="7200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2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 - Installing RStudio</a:t>
            </a:r>
            <a:endParaRPr/>
          </a:p>
        </p:txBody>
      </p:sp>
      <p:pic>
        <p:nvPicPr>
          <p:cNvPr id="306" name="Google Shape;306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09" name="Google Shape;309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2"/>
          <p:cNvSpPr/>
          <p:nvPr/>
        </p:nvSpPr>
        <p:spPr>
          <a:xfrm>
            <a:off x="2808139" y="2257971"/>
            <a:ext cx="6579180" cy="2339928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Follow the links fitting your system and preferences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download will start automatically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Follow the instructions by the program </a:t>
            </a:r>
            <a:endParaRPr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Finish the installation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19" name="Google Shape;319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3"/>
          <p:cNvSpPr txBox="1"/>
          <p:nvPr/>
        </p:nvSpPr>
        <p:spPr>
          <a:xfrm>
            <a:off x="1154676" y="1713479"/>
            <a:ext cx="9884476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is a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powerful open-source GIS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tool for visualization and geospatial analysis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 is excellent for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statistics, raster processing, and modeling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Other important spatial software includes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ArcGIS, Google Earth Engine, PostGIS, and cloud-based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tools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Choosing the right tool depends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on whether you need a GIS, cloud-based solution, or programming approach</a:t>
            </a:r>
            <a:br>
              <a:rPr lang="de-DE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21" name="Google Shape;321;p13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4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8" name="Google Shape;328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pic>
        <p:nvPicPr>
          <p:cNvPr id="331" name="Google Shape;331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4"/>
          <p:cNvSpPr txBox="1"/>
          <p:nvPr/>
        </p:nvSpPr>
        <p:spPr>
          <a:xfrm>
            <a:off x="799497" y="1186543"/>
            <a:ext cx="1102843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Geospatial World. (2023, July 13). </a:t>
            </a:r>
            <a:r>
              <a:rPr lang="de-DE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about geospatial</a:t>
            </a: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Retrieved February 10, 2025, from </a:t>
            </a:r>
            <a:r>
              <a:rPr lang="de-DE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https://geospatialworld.net/prime/know-about-geospatial/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5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8" name="Google Shape;338;p15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339" name="Google Shape;339;p15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Google Shape;340;p15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Google Shape;341;p15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2" name="Google Shape;342;p15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3" name="Google Shape;343;p15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4" name="Google Shape;344;p15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5" name="Google Shape;345;p15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6" name="Google Shape;346;p15"/>
          <p:cNvSpPr txBox="1"/>
          <p:nvPr/>
        </p:nvSpPr>
        <p:spPr>
          <a:xfrm>
            <a:off x="1259147" y="4087500"/>
            <a:ext cx="50646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47" name="Google Shape;34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  <p:grpSp>
        <p:nvGrpSpPr>
          <p:cNvPr id="348" name="Google Shape;348;p15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49" name="Google Shape;349;p15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0" name="Google Shape;350;p15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51" name="Google Shape;351;p15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39653" y="1358597"/>
            <a:ext cx="9511967" cy="526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the role of spatial software in geospatial analysis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key features of QGIS and R for spatial data processing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Know when to use GIS software, cloud-based solutions, or programming for spatial analysis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 and configure QGIS, R, and RStudio on their computers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Set up essential plugins and packages for geospatial workflows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spatial software?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345701" y="995740"/>
            <a:ext cx="9512100" cy="50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Definition: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software allows users to analyze, visualize, and manipulate geographic data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is it important?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in mapping, geostatistical analysis, and data visualization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Used in agriculture, urban planning, environmental monitoring, disaster management, and more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 txBox="1"/>
          <p:nvPr/>
        </p:nvSpPr>
        <p:spPr>
          <a:xfrm>
            <a:off x="4379686" y="6006495"/>
            <a:ext cx="27432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(Geospatial World 2013)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3" descr="Ein Bild, das Raum, Erde, Weltraum, Wel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67714" y="3859993"/>
            <a:ext cx="5025572" cy="2494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 of spatial software?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1339653" y="941311"/>
            <a:ext cx="9512100" cy="75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GIS desktop software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(Open-source) - Versatile, powerful, widely used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ArcGIS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(Commercial, "ESRI-Products") - Industry standard, extensive functionality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Cloud-based GIS &amp; remote sensing platforms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Google Earth Engine (GEE)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- Satellite imagery processing at scale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Copernicus Data Space Ecosystem -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Cloud access to Sentinel data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Programming-based geospatial analysis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(with sf, terra, raster) – Statistical &amp; spatial analysis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Python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(with geopandas, rasterio, folium) – Automation &amp; machine learning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PostGIS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(PostgreSQL extension) – Spatial databases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should you use which spatial software?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3" name="Google Shape;213;p5"/>
          <p:cNvGraphicFramePr/>
          <p:nvPr/>
        </p:nvGraphicFramePr>
        <p:xfrm>
          <a:off x="864810" y="2148598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{589CF907-C0C4-46B6-ABF4-56A05E0CDC88}</a:tableStyleId>
              </a:tblPr>
              <a:tblGrid>
                <a:gridCol w="414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7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 u="none" strike="noStrike" cap="non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Scenario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Best Choice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Why?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Quick visual exploration of spatial data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QGIS / ArcGIS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Easy-to-use Graphical User Interface (GUI) rwith map interaction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Large-scale satellite image processing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Google Earth Engine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Cloud-based, handles petabytes of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Automating repetitive spatial analysis tasks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Python (GeoPandas) / 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Scripts can run large batch processes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Storing and querying large geospatial datasets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PostGIS / SQL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Optimized for large-scale spatial queries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Machine learning on geospatial data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Python (scikit-learn, TensorFlow)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Full control over data modeling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Collaborative mapping &amp; real-time web GIS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Google Earth, ArcGIS Online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Shareable, cloud-based maps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should you use which spatial software?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/>
          <p:nvPr/>
        </p:nvSpPr>
        <p:spPr>
          <a:xfrm>
            <a:off x="1693350" y="1702650"/>
            <a:ext cx="8805300" cy="34527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Key takeaways:</a:t>
            </a:r>
            <a:endParaRPr sz="24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Use GIS desktop software for traditional spatial analysis</a:t>
            </a: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Use cloud-based tools for large-scale remote sensing and fast processing</a:t>
            </a: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Use programming when automation, machine learning, or advanced customization is needed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34" name="Google Shape;234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7"/>
          <p:cNvSpPr txBox="1"/>
          <p:nvPr/>
        </p:nvSpPr>
        <p:spPr>
          <a:xfrm>
            <a:off x="1107924" y="1095829"/>
            <a:ext cx="7780800" cy="52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QGIS?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free, open-source GIS software for visualizing, analyzing, and processing spatial data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Supports vector and raster data, spatial databases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https://qgis.org/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features: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isuali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ation: Load and edit shapefiles, raster images, GPS data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Geoprocessing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ools: Buffering, clipping, merging, and spatial statistics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Mapping &amp; 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artography: Create professional-quality maps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Plugins: Expand functionality with GRASS GIS, OpenStreetMap, and Python scripting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36" name="Google Shape;236;p7" descr="Ein Bild, das Grafiken, Kreis, Screenshot, Farbigkei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18466" y="2186776"/>
            <a:ext cx="2487992" cy="2487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 - Installing QGIS</a:t>
            </a:r>
            <a:endParaRPr/>
          </a:p>
        </p:txBody>
      </p:sp>
      <p:pic>
        <p:nvPicPr>
          <p:cNvPr id="243" name="Google Shape;243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46" name="Google Shape;246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"/>
          <p:cNvSpPr txBox="1"/>
          <p:nvPr/>
        </p:nvSpPr>
        <p:spPr>
          <a:xfrm>
            <a:off x="1053496" y="1113972"/>
            <a:ext cx="621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Visit: </a:t>
            </a:r>
            <a:r>
              <a:rPr lang="de-DE" sz="24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https://qgis.org/download/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the offline long-term version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48" name="Google Shape;248;p8" descr="Ein Bild, das Text, Screenshot, Schrift, Zahl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88809" y="2069994"/>
            <a:ext cx="7813523" cy="4284347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/>
          <p:nvPr/>
        </p:nvSpPr>
        <p:spPr>
          <a:xfrm>
            <a:off x="2431059" y="5486400"/>
            <a:ext cx="3005958" cy="4834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"/>
          <p:cNvSpPr txBox="1"/>
          <p:nvPr/>
        </p:nvSpPr>
        <p:spPr>
          <a:xfrm>
            <a:off x="2174225" y="-26306"/>
            <a:ext cx="780653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 - Installing QGIS</a:t>
            </a:r>
            <a:endParaRPr/>
          </a:p>
        </p:txBody>
      </p:sp>
      <p:pic>
        <p:nvPicPr>
          <p:cNvPr id="256" name="Google Shape;256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E5a General Introduction to Spatial Software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59" name="Google Shape;259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 txBox="1"/>
          <p:nvPr/>
        </p:nvSpPr>
        <p:spPr>
          <a:xfrm>
            <a:off x="1628020" y="4403877"/>
            <a:ext cx="88936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Downloading QGIS may take some time, as it is a large file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61" name="Google Shape;261;p9"/>
          <p:cNvSpPr/>
          <p:nvPr/>
        </p:nvSpPr>
        <p:spPr>
          <a:xfrm>
            <a:off x="3225425" y="1713685"/>
            <a:ext cx="4976563" cy="2339928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Download will start automatically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Follow the instructions by the program </a:t>
            </a:r>
            <a:endParaRPr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Finish the installation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Microsoft Office PowerPoint</Application>
  <PresentationFormat>Breitbild</PresentationFormat>
  <Paragraphs>175</Paragraphs>
  <Slides>16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2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2026-04-15T13:38:21Z</dcterms:modified>
</cp:coreProperties>
</file>